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5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1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00C7D-0412-471D-93D7-D99C7AEEED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D9A54B-B80C-47B7-B50C-E98F2232A9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BB99D2-696A-40DB-8871-4DF442677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0E10F-BAD7-4E2D-985C-2FE863E5517B}" type="datetimeFigureOut">
              <a:rPr lang="en-AU" smtClean="0"/>
              <a:t>12/04/2018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36E5B9-2452-4A78-84BC-318EF6D34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9E5DB5-2EC0-4D71-B45F-345DEC365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57F1-936C-499E-A394-1156C187AD5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78361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226E8-E62E-446D-93C5-4A3EDE8E9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A94908-3FE7-40C4-816C-043FCFE9C3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F12EBE-DC32-445E-81DA-C795C64A2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0E10F-BAD7-4E2D-985C-2FE863E5517B}" type="datetimeFigureOut">
              <a:rPr lang="en-AU" smtClean="0"/>
              <a:t>12/04/2018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DA49AC-EFD9-4B94-B422-D15086270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65B182-35F4-4321-8326-73B794FA4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57F1-936C-499E-A394-1156C187AD5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50100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1A6455-8BAC-4A78-B40C-26EEE0FC6E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8EA0E2-E7C0-4836-93F2-17039CB845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92A6F3-83D0-45FD-844E-98AB338BD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0E10F-BAD7-4E2D-985C-2FE863E5517B}" type="datetimeFigureOut">
              <a:rPr lang="en-AU" smtClean="0"/>
              <a:t>12/04/2018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96A5D7-2407-47AE-AFFB-D0DA48BDA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33365-B4E2-4D09-B200-AD1FE4688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57F1-936C-499E-A394-1156C187AD5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8568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EA94F-B276-4DC6-90B2-024D8AE3B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CF2DD-CF8D-4002-A757-C21C3C9972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4A8BF1-59CA-442E-9D87-254A81CD2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0E10F-BAD7-4E2D-985C-2FE863E5517B}" type="datetimeFigureOut">
              <a:rPr lang="en-AU" smtClean="0"/>
              <a:t>12/04/2018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A8D5A3-E6E3-4026-99AA-18B70BBC4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EE8290-F97E-4505-AEA9-E16AF4172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57F1-936C-499E-A394-1156C187AD5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79531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E3B65-8BBE-4A95-BCCC-595AA68F4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0BBB47-1F05-41DD-9604-435E3E0CBA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93D08-A9BA-4C1B-B196-CB32A4A7F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0E10F-BAD7-4E2D-985C-2FE863E5517B}" type="datetimeFigureOut">
              <a:rPr lang="en-AU" smtClean="0"/>
              <a:t>12/04/2018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B17A11-86DA-4CB0-AA52-0F6FAFD95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95E09-DEC3-42FF-8014-22A0F903A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57F1-936C-499E-A394-1156C187AD5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8760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10802-D9D9-4CA9-89A0-1C0C535E6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909E40-AE13-4B1F-9B2B-C7DF8510BD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9523D8-8B46-4F4C-989C-BFEBFE708C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A644E3-55E5-413D-91C6-CECA6DFF5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0E10F-BAD7-4E2D-985C-2FE863E5517B}" type="datetimeFigureOut">
              <a:rPr lang="en-AU" smtClean="0"/>
              <a:t>12/04/2018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BA0F6D-4468-4D8B-956D-CB37A2E42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3499ED-796D-4B4F-8D76-DEE26FC8B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57F1-936C-499E-A394-1156C187AD5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28455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34F73-A202-49AC-9F1D-03E6F0AC0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438B12-4235-430A-A040-4C4DFB9CA5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DCE1A8-2F42-4A10-B7CB-298DE34D49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859282-22D5-460D-BC87-302947AC8E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AF2C4B-BAD6-4FA5-8102-E35BDC6C07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FCB670-AEED-485A-81B1-52650D68A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0E10F-BAD7-4E2D-985C-2FE863E5517B}" type="datetimeFigureOut">
              <a:rPr lang="en-AU" smtClean="0"/>
              <a:t>12/04/2018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216F05-D1B6-4EBD-9592-2D92A5E2F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CD81F2-9975-4C5C-BF28-F49ADCCDD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57F1-936C-499E-A394-1156C187AD5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74723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F6785-4A8A-4E3E-BF14-AE2CC39CB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7DF7F2-012F-431E-AF8B-6CFB98E54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0E10F-BAD7-4E2D-985C-2FE863E5517B}" type="datetimeFigureOut">
              <a:rPr lang="en-AU" smtClean="0"/>
              <a:t>12/04/2018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D96F4D-28E6-49FA-931F-ED523958D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AA1CF9-D050-4908-A9FA-04EAD6360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57F1-936C-499E-A394-1156C187AD5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24640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FE73AA-C262-47BD-9CB0-27F670753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0E10F-BAD7-4E2D-985C-2FE863E5517B}" type="datetimeFigureOut">
              <a:rPr lang="en-AU" smtClean="0"/>
              <a:t>12/04/2018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B191CE-8574-410E-9FEA-0A0361DB2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055AE1-5FC0-4845-9BA9-8438C0876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57F1-936C-499E-A394-1156C187AD5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1196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9C320-DC41-4960-B44D-24BAAB0B2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B2697-49EA-43F6-8C87-DF217BD12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96B345-7EC9-4ACF-93CD-087F2CF6B4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E7F594-F421-4699-B540-AB8EDAC9B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0E10F-BAD7-4E2D-985C-2FE863E5517B}" type="datetimeFigureOut">
              <a:rPr lang="en-AU" smtClean="0"/>
              <a:t>12/04/2018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7F04D7-9213-4ED9-B825-BB5E8CACF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50485C-4601-41A5-B274-A5EC96393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57F1-936C-499E-A394-1156C187AD5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41787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74F51-3624-42E0-A42E-E45F62009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2D4F36-1D5B-4D54-9F48-D92C22ED83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32A426-7DB6-45CF-8371-C3B6F880F1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88ABF-477D-41D8-8E6E-CB7D7165A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0E10F-BAD7-4E2D-985C-2FE863E5517B}" type="datetimeFigureOut">
              <a:rPr lang="en-AU" smtClean="0"/>
              <a:t>12/04/2018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FFF6D2-BAA0-4850-AC74-EA8459AC3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D53C0C-6B2E-4DF9-872F-6DD2A2644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57F1-936C-499E-A394-1156C187AD5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5792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B91947-49F1-4B13-B42B-99D50C493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F692FB-8AD3-4528-A93F-721CB8F03B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169F60-0994-4664-A7A8-C5C1F60421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0E10F-BAD7-4E2D-985C-2FE863E5517B}" type="datetimeFigureOut">
              <a:rPr lang="en-AU" smtClean="0"/>
              <a:t>12/04/2018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09FFC7-67E0-434B-9949-3ADCD0828B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1D2EA9-917F-4BA8-9398-F898B3808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357F1-936C-499E-A394-1156C187AD5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4499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4BCD6-7203-4E35-8647-469608FD3E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Electrical Potential and Potential Difference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45F8B3-F847-4D55-A85D-ECDC212F35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4204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B1ED1-89E7-4F02-94D4-2BD1E0DBA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Summary from yesterday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7BA7E-37FA-4B43-9BC0-D7D3366A5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What is electric charge?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What is electrical current?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What is Coulomb’s law?</a:t>
            </a:r>
          </a:p>
        </p:txBody>
      </p:sp>
    </p:spTree>
    <p:extLst>
      <p:ext uri="{BB962C8B-B14F-4D97-AF65-F5344CB8AC3E}">
        <p14:creationId xmlns:p14="http://schemas.microsoft.com/office/powerpoint/2010/main" val="375369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F1D06-E2B1-4F26-85B0-167D4A2F3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AB69CCF-F601-485B-AA0C-94BB0B45B61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8000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AU" sz="8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8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80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num>
                        <m:den>
                          <m:r>
                            <a:rPr lang="en-AU" sz="8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en-AU" sz="8000" dirty="0"/>
              </a:p>
              <a:p>
                <a:pPr marL="0" indent="0">
                  <a:buNone/>
                </a:pPr>
                <a:r>
                  <a:rPr lang="en-AU" dirty="0"/>
                  <a:t>I is current (Amperes)</a:t>
                </a:r>
              </a:p>
              <a:p>
                <a:pPr marL="0" indent="0">
                  <a:buNone/>
                </a:pPr>
                <a:r>
                  <a:rPr lang="en-AU" dirty="0"/>
                  <a:t>q is charge (Coulombs)</a:t>
                </a:r>
              </a:p>
              <a:p>
                <a:pPr marL="0" indent="0">
                  <a:buNone/>
                </a:pPr>
                <a:r>
                  <a:rPr lang="en-AU" dirty="0"/>
                  <a:t>t is time (seconds)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AB69CCF-F601-485B-AA0C-94BB0B45B61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8103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77E42-EFFD-41F9-B2B1-F0EE1AC61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What do electrical circuits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86B0B2-ACFF-4936-BDB4-8F733A8196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Put simply, they enable electrical energy to be transferred and transformed into a range of other useful forms of energy, such as kinetic energy, thermal energy or light.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Energy is conserved in these transfers and transformations!</a:t>
            </a:r>
          </a:p>
        </p:txBody>
      </p:sp>
    </p:spTree>
    <p:extLst>
      <p:ext uri="{BB962C8B-B14F-4D97-AF65-F5344CB8AC3E}">
        <p14:creationId xmlns:p14="http://schemas.microsoft.com/office/powerpoint/2010/main" val="850469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9707F-CF83-4057-AB8E-3D6AE971B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Electrical potential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ACF9FA-917E-4CB4-916D-0B85FD3C8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AU" dirty="0"/>
              <a:t>Electrical potential is a location-dependant quantity that expresses the amount of energy per unit of charge at a specific location.</a:t>
            </a:r>
          </a:p>
          <a:p>
            <a:pPr marL="0" indent="0">
              <a:buNone/>
            </a:pPr>
            <a:r>
              <a:rPr lang="en-AU" dirty="0"/>
              <a:t>When a Coulomb of charge (or any given amount of charge) possesses a relatively large quantity of potential energy at a given location, then that location is said to be a location of high electric potential. </a:t>
            </a:r>
          </a:p>
          <a:p>
            <a:pPr marL="0" indent="0">
              <a:buNone/>
            </a:pPr>
            <a:r>
              <a:rPr lang="en-AU" dirty="0"/>
              <a:t>And similarly, if a Coulomb of charge (or any given amount of charge) possesses a relatively small quantity of potential energy at a given location, then that location is said to be a location of low electric potential.</a:t>
            </a:r>
          </a:p>
          <a:p>
            <a:pPr marL="0" indent="0">
              <a:buNone/>
            </a:pPr>
            <a:r>
              <a:rPr lang="en-AU" dirty="0"/>
              <a:t>Charges will move if there is a difference in potential between two positions in a circuit.</a:t>
            </a:r>
          </a:p>
        </p:txBody>
      </p:sp>
    </p:spTree>
    <p:extLst>
      <p:ext uri="{BB962C8B-B14F-4D97-AF65-F5344CB8AC3E}">
        <p14:creationId xmlns:p14="http://schemas.microsoft.com/office/powerpoint/2010/main" val="2632626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7F38A-D461-485D-AD02-93EEA06F9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Potential difference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E038FF-1D70-4981-BF5A-371159FF9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Consider moving a charge from location A to location B;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To move this charge, work will have to be done on the charge by an external force. 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The work done on the charge changes its potential energy to a higher value; and the amount of work that is done is equal to the change in the potential energy.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89181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56BB1-BFFA-429C-8461-CCE7E2E71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Potential difference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D3BE6-AD1F-400B-9FEF-3A1C8D1D1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As a result of this change in potential energy, there is also a difference in electric potential between locations A and B. 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This difference in electric potential is referred to as the </a:t>
            </a:r>
            <a:r>
              <a:rPr lang="en-AU" b="1" dirty="0"/>
              <a:t>electric potential difference</a:t>
            </a:r>
            <a:r>
              <a:rPr lang="en-AU" dirty="0"/>
              <a:t>.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It is also called the Voltage</a:t>
            </a:r>
          </a:p>
        </p:txBody>
      </p:sp>
    </p:spTree>
    <p:extLst>
      <p:ext uri="{BB962C8B-B14F-4D97-AF65-F5344CB8AC3E}">
        <p14:creationId xmlns:p14="http://schemas.microsoft.com/office/powerpoint/2010/main" val="2431248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1C206-1E60-43B2-806F-4569229B2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397D581-35FA-4C3E-88C4-74E8E9B61DA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48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AU" sz="4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4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4800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num>
                        <m:den>
                          <m:r>
                            <a:rPr lang="en-AU" sz="48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</m:oMath>
                  </m:oMathPara>
                </a14:m>
                <a:endParaRPr lang="en-AU" sz="4800" dirty="0"/>
              </a:p>
              <a:p>
                <a:pPr marL="0" indent="0">
                  <a:buNone/>
                </a:pPr>
                <a:r>
                  <a:rPr lang="en-AU" dirty="0"/>
                  <a:t>V is potential difference, measured in volts (V)</a:t>
                </a:r>
              </a:p>
              <a:p>
                <a:pPr marL="0" indent="0">
                  <a:buNone/>
                </a:pPr>
                <a:r>
                  <a:rPr lang="en-AU" dirty="0"/>
                  <a:t>W is work. Measured in joules (J)</a:t>
                </a:r>
              </a:p>
              <a:p>
                <a:pPr marL="0" indent="0">
                  <a:buNone/>
                </a:pPr>
                <a:r>
                  <a:rPr lang="en-AU" dirty="0"/>
                  <a:t>q is charge, measure in Coulombs</a:t>
                </a:r>
              </a:p>
              <a:p>
                <a:pPr marL="0" indent="0">
                  <a:buNone/>
                </a:pPr>
                <a:endParaRPr lang="en-AU" dirty="0"/>
              </a:p>
              <a:p>
                <a:pPr marL="0" indent="0">
                  <a:buNone/>
                </a:pPr>
                <a:r>
                  <a:rPr lang="en-AU" dirty="0"/>
                  <a:t>1 Volt= 1 Joule per Coulomb (J/C)</a:t>
                </a:r>
              </a:p>
              <a:p>
                <a:pPr marL="0" indent="0">
                  <a:buNone/>
                </a:pPr>
                <a:endParaRPr lang="en-AU" dirty="0"/>
              </a:p>
              <a:p>
                <a:pPr marL="0" indent="0">
                  <a:buNone/>
                </a:pPr>
                <a:r>
                  <a:rPr lang="en-AU" dirty="0"/>
                  <a:t>So, if one coulomb of chare gains 3 Joules of energy moving between points A and B, the potential difference between these points is 3V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397D581-35FA-4C3E-88C4-74E8E9B61DA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4096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B937C-1BC7-4667-9BB1-64B4426A6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3737BC-52D9-4640-AB35-6460ACAB1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I finally managed to get rid of that nasty electrical charge I've been carrying.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I'm ex-static!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52723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413</Words>
  <Application>Microsoft Office PowerPoint</Application>
  <PresentationFormat>Widescreen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Office Theme</vt:lpstr>
      <vt:lpstr>Electrical Potential and Potential Difference</vt:lpstr>
      <vt:lpstr>Summary from yesterday</vt:lpstr>
      <vt:lpstr>PowerPoint Presentation</vt:lpstr>
      <vt:lpstr>What do electrical circuits do?</vt:lpstr>
      <vt:lpstr>Electrical potential</vt:lpstr>
      <vt:lpstr>Potential difference</vt:lpstr>
      <vt:lpstr>Potential difference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Electrical Potential and Potential Difference</dc:title>
  <dc:creator>Jared Malacari</dc:creator>
  <cp:lastModifiedBy>Jared Malacari</cp:lastModifiedBy>
  <cp:revision>3</cp:revision>
  <dcterms:created xsi:type="dcterms:W3CDTF">2018-04-12T09:23:44Z</dcterms:created>
  <dcterms:modified xsi:type="dcterms:W3CDTF">2018-04-12T09:37:49Z</dcterms:modified>
</cp:coreProperties>
</file>